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2" r:id="rId12"/>
    <p:sldId id="274" r:id="rId13"/>
  </p:sldIdLst>
  <p:sldSz cx="18288000" cy="10287000"/>
  <p:notesSz cx="6858000" cy="9144000"/>
  <p:embeddedFontLst>
    <p:embeddedFont>
      <p:font typeface="Bebas Neue Cyrillic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" panose="020B0604020202020204" charset="0"/>
      <p:regular r:id="rId19"/>
    </p:embeddedFont>
    <p:embeddedFont>
      <p:font typeface="Prompt Light" panose="00000400000000000000" pitchFamily="2" charset="-3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jpe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7.sv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14.gif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jpeg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jpeg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jpe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jpe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/>
          <a:stretch>
            <a:fillRect/>
          </a:stretch>
        </p:blipFill>
        <p:spPr>
          <a:xfrm rot="-6714334">
            <a:off x="-10978702" y="1527947"/>
            <a:ext cx="19028773" cy="102882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6000"/>
          </a:blip>
          <a:srcRect/>
          <a:stretch>
            <a:fillRect/>
          </a:stretch>
        </p:blipFill>
        <p:spPr>
          <a:xfrm rot="-5577974">
            <a:off x="-6917454" y="2881381"/>
            <a:ext cx="13834908" cy="687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2517405">
            <a:off x="15834276" y="6607519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sp>
        <p:nvSpPr>
          <p:cNvPr id="9" name="Freeform 9"/>
          <p:cNvSpPr/>
          <p:nvPr/>
        </p:nvSpPr>
        <p:spPr>
          <a:xfrm rot="-3521480">
            <a:off x="-6131366" y="1274431"/>
            <a:ext cx="12262732" cy="8316362"/>
          </a:xfrm>
          <a:custGeom>
            <a:avLst/>
            <a:gdLst/>
            <a:ahLst/>
            <a:cxnLst/>
            <a:rect l="l" t="t" r="r" b="b"/>
            <a:pathLst>
              <a:path w="12262732" h="8316362">
                <a:moveTo>
                  <a:pt x="0" y="0"/>
                </a:moveTo>
                <a:lnTo>
                  <a:pt x="12262732" y="0"/>
                </a:lnTo>
                <a:lnTo>
                  <a:pt x="12262732" y="8316363"/>
                </a:lnTo>
                <a:lnTo>
                  <a:pt x="0" y="83163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651991" y="1869779"/>
            <a:ext cx="215601" cy="215601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59585" y="7330969"/>
            <a:ext cx="8368830" cy="67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84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Cyclist Dedicated Application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3014294" y="0"/>
            <a:ext cx="15002484" cy="7691779"/>
          </a:xfrm>
          <a:custGeom>
            <a:avLst/>
            <a:gdLst/>
            <a:ahLst/>
            <a:cxnLst/>
            <a:rect l="l" t="t" r="r" b="b"/>
            <a:pathLst>
              <a:path w="15002484" h="7691779">
                <a:moveTo>
                  <a:pt x="0" y="0"/>
                </a:moveTo>
                <a:lnTo>
                  <a:pt x="15002484" y="0"/>
                </a:lnTo>
                <a:lnTo>
                  <a:pt x="15002484" y="7691779"/>
                </a:lnTo>
                <a:lnTo>
                  <a:pt x="0" y="7691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56" b="-4856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4" name="Freeform 14"/>
          <p:cNvSpPr/>
          <p:nvPr/>
        </p:nvSpPr>
        <p:spPr>
          <a:xfrm>
            <a:off x="13328415" y="5748991"/>
            <a:ext cx="10160634" cy="10160634"/>
          </a:xfrm>
          <a:custGeom>
            <a:avLst/>
            <a:gdLst/>
            <a:ahLst/>
            <a:cxnLst/>
            <a:rect l="l" t="t" r="r" b="b"/>
            <a:pathLst>
              <a:path w="10160634" h="10160634">
                <a:moveTo>
                  <a:pt x="0" y="0"/>
                </a:moveTo>
                <a:lnTo>
                  <a:pt x="10160634" y="0"/>
                </a:lnTo>
                <a:lnTo>
                  <a:pt x="10160634" y="10160634"/>
                </a:lnTo>
                <a:lnTo>
                  <a:pt x="0" y="10160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5" name="Freeform 15"/>
          <p:cNvSpPr/>
          <p:nvPr/>
        </p:nvSpPr>
        <p:spPr>
          <a:xfrm>
            <a:off x="-2591949" y="-2085682"/>
            <a:ext cx="4888170" cy="4888170"/>
          </a:xfrm>
          <a:custGeom>
            <a:avLst/>
            <a:gdLst/>
            <a:ahLst/>
            <a:cxnLst/>
            <a:rect l="l" t="t" r="r" b="b"/>
            <a:pathLst>
              <a:path w="4888170" h="4888170">
                <a:moveTo>
                  <a:pt x="0" y="0"/>
                </a:moveTo>
                <a:lnTo>
                  <a:pt x="4888170" y="0"/>
                </a:lnTo>
                <a:lnTo>
                  <a:pt x="4888170" y="4888171"/>
                </a:lnTo>
                <a:lnTo>
                  <a:pt x="0" y="4888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6" name="TextBox 16"/>
          <p:cNvSpPr txBox="1"/>
          <p:nvPr/>
        </p:nvSpPr>
        <p:spPr>
          <a:xfrm>
            <a:off x="13850544" y="9640615"/>
            <a:ext cx="4166234" cy="44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788" spc="55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Project By: CBA Co.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82043">
            <a:off x="-1435587" y="8663514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1582043">
            <a:off x="15779759" y="-362659"/>
            <a:ext cx="2563220" cy="1689683"/>
            <a:chOff x="0" y="0"/>
            <a:chExt cx="3417626" cy="225291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3972" y="-167032"/>
            <a:ext cx="7272099" cy="10640044"/>
          </a:xfrm>
          <a:prstGeom prst="rect">
            <a:avLst/>
          </a:prstGeom>
          <a:solidFill>
            <a:srgbClr val="0FA45C"/>
          </a:solidFill>
        </p:spPr>
        <p:txBody>
          <a:bodyPr/>
          <a:lstStyle/>
          <a:p>
            <a:endParaRPr lang="en-PH"/>
          </a:p>
        </p:txBody>
      </p:sp>
      <p:sp>
        <p:nvSpPr>
          <p:cNvPr id="3" name="TextBox 3"/>
          <p:cNvSpPr txBox="1"/>
          <p:nvPr/>
        </p:nvSpPr>
        <p:spPr>
          <a:xfrm>
            <a:off x="727823" y="933450"/>
            <a:ext cx="5368509" cy="3998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1"/>
              </a:lnSpc>
            </a:pPr>
            <a:r>
              <a:rPr lang="en-US" sz="8247" spc="82" dirty="0">
                <a:solidFill>
                  <a:srgbClr val="FAFB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Planned Update:</a:t>
            </a:r>
          </a:p>
          <a:p>
            <a:pPr algn="l">
              <a:lnSpc>
                <a:spcPts val="10721"/>
              </a:lnSpc>
            </a:pPr>
            <a:r>
              <a:rPr lang="en-US" sz="8247" spc="82" dirty="0">
                <a:solidFill>
                  <a:srgbClr val="FAFB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Group Ride</a:t>
            </a:r>
          </a:p>
        </p:txBody>
      </p:sp>
      <p:sp>
        <p:nvSpPr>
          <p:cNvPr id="4" name="Freeform 4"/>
          <p:cNvSpPr/>
          <p:nvPr/>
        </p:nvSpPr>
        <p:spPr>
          <a:xfrm>
            <a:off x="11055994" y="298071"/>
            <a:ext cx="2491902" cy="4340733"/>
          </a:xfrm>
          <a:custGeom>
            <a:avLst/>
            <a:gdLst/>
            <a:ahLst/>
            <a:cxnLst/>
            <a:rect l="l" t="t" r="r" b="b"/>
            <a:pathLst>
              <a:path w="2491902" h="4340733">
                <a:moveTo>
                  <a:pt x="0" y="0"/>
                </a:moveTo>
                <a:lnTo>
                  <a:pt x="2491903" y="0"/>
                </a:lnTo>
                <a:lnTo>
                  <a:pt x="2491903" y="4340733"/>
                </a:lnTo>
                <a:lnTo>
                  <a:pt x="0" y="434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9225856" y="5143500"/>
            <a:ext cx="2434056" cy="4354256"/>
          </a:xfrm>
          <a:custGeom>
            <a:avLst/>
            <a:gdLst/>
            <a:ahLst/>
            <a:cxnLst/>
            <a:rect l="l" t="t" r="r" b="b"/>
            <a:pathLst>
              <a:path w="2434056" h="4354256">
                <a:moveTo>
                  <a:pt x="0" y="0"/>
                </a:moveTo>
                <a:lnTo>
                  <a:pt x="2434057" y="0"/>
                </a:lnTo>
                <a:lnTo>
                  <a:pt x="2434057" y="4354256"/>
                </a:lnTo>
                <a:lnTo>
                  <a:pt x="0" y="435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14841082" y="298071"/>
            <a:ext cx="2426497" cy="4340733"/>
          </a:xfrm>
          <a:custGeom>
            <a:avLst/>
            <a:gdLst/>
            <a:ahLst/>
            <a:cxnLst/>
            <a:rect l="l" t="t" r="r" b="b"/>
            <a:pathLst>
              <a:path w="2426497" h="4340733">
                <a:moveTo>
                  <a:pt x="0" y="0"/>
                </a:moveTo>
                <a:lnTo>
                  <a:pt x="2426497" y="0"/>
                </a:lnTo>
                <a:lnTo>
                  <a:pt x="2426497" y="4340733"/>
                </a:lnTo>
                <a:lnTo>
                  <a:pt x="0" y="4340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7336401" y="298071"/>
            <a:ext cx="2434056" cy="4340733"/>
          </a:xfrm>
          <a:custGeom>
            <a:avLst/>
            <a:gdLst/>
            <a:ahLst/>
            <a:cxnLst/>
            <a:rect l="l" t="t" r="r" b="b"/>
            <a:pathLst>
              <a:path w="2434056" h="4340733">
                <a:moveTo>
                  <a:pt x="0" y="0"/>
                </a:moveTo>
                <a:lnTo>
                  <a:pt x="2434056" y="0"/>
                </a:lnTo>
                <a:lnTo>
                  <a:pt x="2434056" y="4340733"/>
                </a:lnTo>
                <a:lnTo>
                  <a:pt x="0" y="4340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>
            <a:off x="12931147" y="4891039"/>
            <a:ext cx="2965839" cy="4880153"/>
          </a:xfrm>
          <a:custGeom>
            <a:avLst/>
            <a:gdLst/>
            <a:ahLst/>
            <a:cxnLst/>
            <a:rect l="l" t="t" r="r" b="b"/>
            <a:pathLst>
              <a:path w="2965839" h="4880153">
                <a:moveTo>
                  <a:pt x="0" y="0"/>
                </a:moveTo>
                <a:lnTo>
                  <a:pt x="2965839" y="0"/>
                </a:lnTo>
                <a:lnTo>
                  <a:pt x="2965839" y="4880153"/>
                </a:lnTo>
                <a:lnTo>
                  <a:pt x="0" y="4880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TextBox 9"/>
          <p:cNvSpPr txBox="1"/>
          <p:nvPr/>
        </p:nvSpPr>
        <p:spPr>
          <a:xfrm>
            <a:off x="7234768" y="4600704"/>
            <a:ext cx="2637322" cy="29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sz="1669">
                <a:solidFill>
                  <a:srgbClr val="FAFBFB"/>
                </a:solidFill>
                <a:latin typeface="Canva Sans"/>
                <a:ea typeface="Canva Sans"/>
                <a:cs typeface="Canva Sans"/>
                <a:sym typeface="Canva Sans"/>
              </a:rPr>
              <a:t>Create Group Ride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83284" y="4600704"/>
            <a:ext cx="2637322" cy="29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sz="1669">
                <a:solidFill>
                  <a:srgbClr val="FAFBFB"/>
                </a:solidFill>
                <a:latin typeface="Canva Sans"/>
                <a:ea typeface="Canva Sans"/>
                <a:cs typeface="Canva Sans"/>
                <a:sym typeface="Canva Sans"/>
              </a:rPr>
              <a:t>Group Details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35670" y="4600704"/>
            <a:ext cx="2637322" cy="29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sz="1669">
                <a:solidFill>
                  <a:srgbClr val="FAFBFB"/>
                </a:solidFill>
                <a:latin typeface="Canva Sans"/>
                <a:ea typeface="Canva Sans"/>
                <a:cs typeface="Canva Sans"/>
                <a:sym typeface="Canva Sans"/>
              </a:rPr>
              <a:t>Group POV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4223" y="9459656"/>
            <a:ext cx="2637322" cy="29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sz="1669">
                <a:solidFill>
                  <a:srgbClr val="FAFBFB"/>
                </a:solidFill>
                <a:latin typeface="Canva Sans"/>
                <a:ea typeface="Canva Sans"/>
                <a:cs typeface="Canva Sans"/>
                <a:sym typeface="Canva Sans"/>
              </a:rPr>
              <a:t>Group on Maps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01848" y="9459656"/>
            <a:ext cx="2637322" cy="58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7"/>
              </a:lnSpc>
            </a:pPr>
            <a:r>
              <a:rPr lang="en-US" sz="1669">
                <a:solidFill>
                  <a:srgbClr val="FAFBFB"/>
                </a:solidFill>
                <a:latin typeface="Canva Sans"/>
                <a:ea typeface="Canva Sans"/>
                <a:cs typeface="Canva Sans"/>
                <a:sym typeface="Canva Sans"/>
              </a:rPr>
              <a:t>Group seen by another user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82A0E95-BE95-A754-F720-A701971B30F3}"/>
              </a:ext>
            </a:extLst>
          </p:cNvPr>
          <p:cNvSpPr txBox="1"/>
          <p:nvPr/>
        </p:nvSpPr>
        <p:spPr>
          <a:xfrm>
            <a:off x="727823" y="5438563"/>
            <a:ext cx="5368509" cy="113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1"/>
              </a:lnSpc>
            </a:pPr>
            <a:r>
              <a:rPr lang="en-US" sz="4000" spc="82" dirty="0">
                <a:solidFill>
                  <a:srgbClr val="FAFB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For further budget if applied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21480">
            <a:off x="-5125446" y="-1627743"/>
            <a:ext cx="9231539" cy="6260662"/>
          </a:xfrm>
          <a:custGeom>
            <a:avLst/>
            <a:gdLst/>
            <a:ahLst/>
            <a:cxnLst/>
            <a:rect l="l" t="t" r="r" b="b"/>
            <a:pathLst>
              <a:path w="9231539" h="6260662">
                <a:moveTo>
                  <a:pt x="0" y="0"/>
                </a:moveTo>
                <a:lnTo>
                  <a:pt x="9231539" y="0"/>
                </a:lnTo>
                <a:lnTo>
                  <a:pt x="9231539" y="6260663"/>
                </a:lnTo>
                <a:lnTo>
                  <a:pt x="0" y="6260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13216627" y="6511376"/>
            <a:ext cx="9145831" cy="9412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-5324098" y="-1417002"/>
            <a:ext cx="8249192" cy="8489884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 rot="-8399266">
            <a:off x="16393300" y="8080260"/>
            <a:ext cx="271272" cy="271272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  <p:txBody>
            <a:bodyPr/>
            <a:lstStyle/>
            <a:p>
              <a:endParaRPr lang="en-PH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65608" y="2773507"/>
            <a:ext cx="13356784" cy="236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9242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LETS start PEDALing TOWARDS A GREENER AND SAFER FUTURE WITH</a:t>
            </a:r>
          </a:p>
        </p:txBody>
      </p:sp>
      <p:sp>
        <p:nvSpPr>
          <p:cNvPr id="8" name="Freeform 8"/>
          <p:cNvSpPr/>
          <p:nvPr/>
        </p:nvSpPr>
        <p:spPr>
          <a:xfrm>
            <a:off x="4444610" y="4940511"/>
            <a:ext cx="9398779" cy="3553467"/>
          </a:xfrm>
          <a:custGeom>
            <a:avLst/>
            <a:gdLst/>
            <a:ahLst/>
            <a:cxnLst/>
            <a:rect l="l" t="t" r="r" b="b"/>
            <a:pathLst>
              <a:path w="9398779" h="3553467">
                <a:moveTo>
                  <a:pt x="0" y="0"/>
                </a:moveTo>
                <a:lnTo>
                  <a:pt x="9398780" y="0"/>
                </a:lnTo>
                <a:lnTo>
                  <a:pt x="9398780" y="3553467"/>
                </a:lnTo>
                <a:lnTo>
                  <a:pt x="0" y="3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593" b="-22185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9" name="Freeform 9"/>
          <p:cNvSpPr/>
          <p:nvPr/>
        </p:nvSpPr>
        <p:spPr>
          <a:xfrm>
            <a:off x="14909140" y="8259425"/>
            <a:ext cx="3378860" cy="1997751"/>
          </a:xfrm>
          <a:custGeom>
            <a:avLst/>
            <a:gdLst/>
            <a:ahLst/>
            <a:cxnLst/>
            <a:rect l="l" t="t" r="r" b="b"/>
            <a:pathLst>
              <a:path w="3378860" h="1997751">
                <a:moveTo>
                  <a:pt x="0" y="0"/>
                </a:moveTo>
                <a:lnTo>
                  <a:pt x="3378860" y="0"/>
                </a:lnTo>
                <a:lnTo>
                  <a:pt x="3378860" y="1997750"/>
                </a:lnTo>
                <a:lnTo>
                  <a:pt x="0" y="1997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0" name="Freeform 10"/>
          <p:cNvSpPr/>
          <p:nvPr/>
        </p:nvSpPr>
        <p:spPr>
          <a:xfrm>
            <a:off x="-439044" y="9818132"/>
            <a:ext cx="878087" cy="878087"/>
          </a:xfrm>
          <a:custGeom>
            <a:avLst/>
            <a:gdLst/>
            <a:ahLst/>
            <a:cxnLst/>
            <a:rect l="l" t="t" r="r" b="b"/>
            <a:pathLst>
              <a:path w="878087" h="878087">
                <a:moveTo>
                  <a:pt x="0" y="0"/>
                </a:moveTo>
                <a:lnTo>
                  <a:pt x="878088" y="0"/>
                </a:lnTo>
                <a:lnTo>
                  <a:pt x="878088" y="878087"/>
                </a:lnTo>
                <a:lnTo>
                  <a:pt x="0" y="878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1" name="Freeform 11"/>
          <p:cNvSpPr/>
          <p:nvPr/>
        </p:nvSpPr>
        <p:spPr>
          <a:xfrm>
            <a:off x="114371" y="8933628"/>
            <a:ext cx="649344" cy="649344"/>
          </a:xfrm>
          <a:custGeom>
            <a:avLst/>
            <a:gdLst/>
            <a:ahLst/>
            <a:cxnLst/>
            <a:rect l="l" t="t" r="r" b="b"/>
            <a:pathLst>
              <a:path w="649344" h="649344">
                <a:moveTo>
                  <a:pt x="0" y="0"/>
                </a:moveTo>
                <a:lnTo>
                  <a:pt x="649345" y="0"/>
                </a:lnTo>
                <a:lnTo>
                  <a:pt x="649345" y="649344"/>
                </a:lnTo>
                <a:lnTo>
                  <a:pt x="0" y="649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2" name="Freeform 12"/>
          <p:cNvSpPr/>
          <p:nvPr/>
        </p:nvSpPr>
        <p:spPr>
          <a:xfrm>
            <a:off x="1028700" y="9379088"/>
            <a:ext cx="878087" cy="878087"/>
          </a:xfrm>
          <a:custGeom>
            <a:avLst/>
            <a:gdLst/>
            <a:ahLst/>
            <a:cxnLst/>
            <a:rect l="l" t="t" r="r" b="b"/>
            <a:pathLst>
              <a:path w="878087" h="878087">
                <a:moveTo>
                  <a:pt x="0" y="0"/>
                </a:moveTo>
                <a:lnTo>
                  <a:pt x="878087" y="0"/>
                </a:lnTo>
                <a:lnTo>
                  <a:pt x="878087" y="878087"/>
                </a:lnTo>
                <a:lnTo>
                  <a:pt x="0" y="878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3" name="Freeform 13"/>
          <p:cNvSpPr/>
          <p:nvPr/>
        </p:nvSpPr>
        <p:spPr>
          <a:xfrm>
            <a:off x="14415247" y="-4646290"/>
            <a:ext cx="8519069" cy="8519069"/>
          </a:xfrm>
          <a:custGeom>
            <a:avLst/>
            <a:gdLst/>
            <a:ahLst/>
            <a:cxnLst/>
            <a:rect l="l" t="t" r="r" b="b"/>
            <a:pathLst>
              <a:path w="8519069" h="8519069">
                <a:moveTo>
                  <a:pt x="0" y="0"/>
                </a:moveTo>
                <a:lnTo>
                  <a:pt x="8519069" y="0"/>
                </a:lnTo>
                <a:lnTo>
                  <a:pt x="8519069" y="8519068"/>
                </a:lnTo>
                <a:lnTo>
                  <a:pt x="0" y="8519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7049" y="7375051"/>
            <a:ext cx="1299744" cy="1299744"/>
          </a:xfrm>
          <a:custGeom>
            <a:avLst/>
            <a:gdLst/>
            <a:ahLst/>
            <a:cxnLst/>
            <a:rect l="l" t="t" r="r" b="b"/>
            <a:pathLst>
              <a:path w="1299744" h="1299744">
                <a:moveTo>
                  <a:pt x="0" y="0"/>
                </a:moveTo>
                <a:lnTo>
                  <a:pt x="1299744" y="0"/>
                </a:lnTo>
                <a:lnTo>
                  <a:pt x="1299744" y="1299744"/>
                </a:lnTo>
                <a:lnTo>
                  <a:pt x="0" y="129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3" name="AutoShape 3"/>
          <p:cNvSpPr/>
          <p:nvPr/>
        </p:nvSpPr>
        <p:spPr>
          <a:xfrm>
            <a:off x="-204992" y="-170819"/>
            <a:ext cx="18697984" cy="2668496"/>
          </a:xfrm>
          <a:prstGeom prst="rect">
            <a:avLst/>
          </a:pr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00BF63">
                  <a:alpha val="100000"/>
                </a:srgbClr>
              </a:gs>
            </a:gsLst>
            <a:lin ang="5400000"/>
          </a:gradFill>
        </p:spPr>
        <p:txBody>
          <a:bodyPr/>
          <a:lstStyle/>
          <a:p>
            <a:endParaRPr lang="en-PH"/>
          </a:p>
        </p:txBody>
      </p:sp>
      <p:sp>
        <p:nvSpPr>
          <p:cNvPr id="4" name="Freeform 4"/>
          <p:cNvSpPr/>
          <p:nvPr/>
        </p:nvSpPr>
        <p:spPr>
          <a:xfrm>
            <a:off x="192120" y="1937182"/>
            <a:ext cx="1673160" cy="1673160"/>
          </a:xfrm>
          <a:custGeom>
            <a:avLst/>
            <a:gdLst/>
            <a:ahLst/>
            <a:cxnLst/>
            <a:rect l="l" t="t" r="r" b="b"/>
            <a:pathLst>
              <a:path w="1673160" h="1673160">
                <a:moveTo>
                  <a:pt x="0" y="0"/>
                </a:moveTo>
                <a:lnTo>
                  <a:pt x="1673160" y="0"/>
                </a:lnTo>
                <a:lnTo>
                  <a:pt x="1673160" y="1673159"/>
                </a:lnTo>
                <a:lnTo>
                  <a:pt x="0" y="1673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756428" y="2262077"/>
            <a:ext cx="3653759" cy="5762847"/>
          </a:xfrm>
          <a:custGeom>
            <a:avLst/>
            <a:gdLst/>
            <a:ahLst/>
            <a:cxnLst/>
            <a:rect l="l" t="t" r="r" b="b"/>
            <a:pathLst>
              <a:path w="3653759" h="5762847">
                <a:moveTo>
                  <a:pt x="0" y="0"/>
                </a:moveTo>
                <a:lnTo>
                  <a:pt x="3653759" y="0"/>
                </a:lnTo>
                <a:lnTo>
                  <a:pt x="3653759" y="5762846"/>
                </a:lnTo>
                <a:lnTo>
                  <a:pt x="0" y="5762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401" b="-13401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8576617" y="4452808"/>
            <a:ext cx="1134766" cy="1134766"/>
          </a:xfrm>
          <a:custGeom>
            <a:avLst/>
            <a:gdLst/>
            <a:ahLst/>
            <a:cxnLst/>
            <a:rect l="l" t="t" r="r" b="b"/>
            <a:pathLst>
              <a:path w="1134766" h="1134766">
                <a:moveTo>
                  <a:pt x="0" y="0"/>
                </a:moveTo>
                <a:lnTo>
                  <a:pt x="1134766" y="0"/>
                </a:lnTo>
                <a:lnTo>
                  <a:pt x="1134766" y="1134766"/>
                </a:lnTo>
                <a:lnTo>
                  <a:pt x="0" y="1134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7" name="Group 7"/>
          <p:cNvGrpSpPr/>
          <p:nvPr/>
        </p:nvGrpSpPr>
        <p:grpSpPr>
          <a:xfrm rot="-2517405">
            <a:off x="6535162" y="7319215"/>
            <a:ext cx="2563220" cy="1689683"/>
            <a:chOff x="0" y="0"/>
            <a:chExt cx="3417626" cy="2252910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5191237" y="2262077"/>
            <a:ext cx="3653759" cy="5762847"/>
          </a:xfrm>
          <a:custGeom>
            <a:avLst/>
            <a:gdLst/>
            <a:ahLst/>
            <a:cxnLst/>
            <a:rect l="l" t="t" r="r" b="b"/>
            <a:pathLst>
              <a:path w="3653759" h="5762847">
                <a:moveTo>
                  <a:pt x="0" y="0"/>
                </a:moveTo>
                <a:lnTo>
                  <a:pt x="3653758" y="0"/>
                </a:lnTo>
                <a:lnTo>
                  <a:pt x="3653758" y="5762846"/>
                </a:lnTo>
                <a:lnTo>
                  <a:pt x="0" y="576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8292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13" name="Freeform 13"/>
          <p:cNvSpPr/>
          <p:nvPr/>
        </p:nvSpPr>
        <p:spPr>
          <a:xfrm>
            <a:off x="12452760" y="2773762"/>
            <a:ext cx="1548319" cy="1548319"/>
          </a:xfrm>
          <a:custGeom>
            <a:avLst/>
            <a:gdLst/>
            <a:ahLst/>
            <a:cxnLst/>
            <a:rect l="l" t="t" r="r" b="b"/>
            <a:pathLst>
              <a:path w="1548319" h="1548319">
                <a:moveTo>
                  <a:pt x="0" y="0"/>
                </a:moveTo>
                <a:lnTo>
                  <a:pt x="1548319" y="0"/>
                </a:lnTo>
                <a:lnTo>
                  <a:pt x="1548319" y="1548319"/>
                </a:lnTo>
                <a:lnTo>
                  <a:pt x="0" y="1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14" name="Group 14"/>
          <p:cNvGrpSpPr/>
          <p:nvPr/>
        </p:nvGrpSpPr>
        <p:grpSpPr>
          <a:xfrm rot="-2517405">
            <a:off x="12160386" y="4491667"/>
            <a:ext cx="2563220" cy="1689683"/>
            <a:chOff x="0" y="0"/>
            <a:chExt cx="3417626" cy="2252910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6485141" y="7709981"/>
            <a:ext cx="1548319" cy="1548319"/>
          </a:xfrm>
          <a:custGeom>
            <a:avLst/>
            <a:gdLst/>
            <a:ahLst/>
            <a:cxnLst/>
            <a:rect l="l" t="t" r="r" b="b"/>
            <a:pathLst>
              <a:path w="1548319" h="1548319">
                <a:moveTo>
                  <a:pt x="0" y="0"/>
                </a:moveTo>
                <a:lnTo>
                  <a:pt x="1548318" y="0"/>
                </a:lnTo>
                <a:lnTo>
                  <a:pt x="1548318" y="1548319"/>
                </a:lnTo>
                <a:lnTo>
                  <a:pt x="0" y="1548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0" name="Freeform 20"/>
          <p:cNvSpPr/>
          <p:nvPr/>
        </p:nvSpPr>
        <p:spPr>
          <a:xfrm>
            <a:off x="9621283" y="2262077"/>
            <a:ext cx="3653759" cy="5762847"/>
          </a:xfrm>
          <a:custGeom>
            <a:avLst/>
            <a:gdLst/>
            <a:ahLst/>
            <a:cxnLst/>
            <a:rect l="l" t="t" r="r" b="b"/>
            <a:pathLst>
              <a:path w="3653759" h="5762847">
                <a:moveTo>
                  <a:pt x="0" y="0"/>
                </a:moveTo>
                <a:lnTo>
                  <a:pt x="3653758" y="0"/>
                </a:lnTo>
                <a:lnTo>
                  <a:pt x="3653758" y="5762846"/>
                </a:lnTo>
                <a:lnTo>
                  <a:pt x="0" y="5762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086" r="-111664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1" name="Freeform 21"/>
          <p:cNvSpPr/>
          <p:nvPr/>
        </p:nvSpPr>
        <p:spPr>
          <a:xfrm>
            <a:off x="14056091" y="2262077"/>
            <a:ext cx="3653759" cy="5762847"/>
          </a:xfrm>
          <a:custGeom>
            <a:avLst/>
            <a:gdLst/>
            <a:ahLst/>
            <a:cxnLst/>
            <a:rect l="l" t="t" r="r" b="b"/>
            <a:pathLst>
              <a:path w="3653759" h="5762847">
                <a:moveTo>
                  <a:pt x="0" y="0"/>
                </a:moveTo>
                <a:lnTo>
                  <a:pt x="3653759" y="0"/>
                </a:lnTo>
                <a:lnTo>
                  <a:pt x="3653759" y="5762846"/>
                </a:lnTo>
                <a:lnTo>
                  <a:pt x="0" y="5762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7723"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22" name="TextBox 22"/>
          <p:cNvSpPr txBox="1"/>
          <p:nvPr/>
        </p:nvSpPr>
        <p:spPr>
          <a:xfrm>
            <a:off x="4286921" y="682779"/>
            <a:ext cx="9714158" cy="110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822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Problems</a:t>
            </a:r>
          </a:p>
        </p:txBody>
      </p:sp>
      <p:grpSp>
        <p:nvGrpSpPr>
          <p:cNvPr id="23" name="Group 23"/>
          <p:cNvGrpSpPr/>
          <p:nvPr/>
        </p:nvGrpSpPr>
        <p:grpSpPr>
          <a:xfrm rot="-2517405">
            <a:off x="-525182" y="8952712"/>
            <a:ext cx="2563220" cy="1689683"/>
            <a:chOff x="0" y="0"/>
            <a:chExt cx="3417626" cy="2252910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-624956" y="9386491"/>
            <a:ext cx="1381384" cy="1381384"/>
          </a:xfrm>
          <a:custGeom>
            <a:avLst/>
            <a:gdLst/>
            <a:ahLst/>
            <a:cxnLst/>
            <a:rect l="l" t="t" r="r" b="b"/>
            <a:pathLst>
              <a:path w="1381384" h="1381384">
                <a:moveTo>
                  <a:pt x="0" y="0"/>
                </a:moveTo>
                <a:lnTo>
                  <a:pt x="1381384" y="0"/>
                </a:lnTo>
                <a:lnTo>
                  <a:pt x="1381384" y="1381385"/>
                </a:lnTo>
                <a:lnTo>
                  <a:pt x="0" y="1381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grpSp>
        <p:nvGrpSpPr>
          <p:cNvPr id="29" name="Group 29"/>
          <p:cNvGrpSpPr/>
          <p:nvPr/>
        </p:nvGrpSpPr>
        <p:grpSpPr>
          <a:xfrm rot="1819997">
            <a:off x="15473560" y="-284094"/>
            <a:ext cx="2563220" cy="1689683"/>
            <a:chOff x="0" y="0"/>
            <a:chExt cx="3417626" cy="2252910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-8248417">
            <a:off x="837535" y="640270"/>
            <a:ext cx="2563220" cy="1689683"/>
            <a:chOff x="0" y="0"/>
            <a:chExt cx="3417626" cy="2252910"/>
          </a:xfrm>
        </p:grpSpPr>
        <p:grpSp>
          <p:nvGrpSpPr>
            <p:cNvPr id="35" name="Group 3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>
            <a:off x="13216627" y="6511376"/>
            <a:ext cx="9145831" cy="941268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>
            <a:off x="-5324098" y="-1417002"/>
            <a:ext cx="8249192" cy="848988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920020" y="6353592"/>
            <a:ext cx="3367980" cy="3933408"/>
          </a:xfrm>
          <a:custGeom>
            <a:avLst/>
            <a:gdLst/>
            <a:ahLst/>
            <a:cxnLst/>
            <a:rect l="l" t="t" r="r" b="b"/>
            <a:pathLst>
              <a:path w="3367980" h="3933408">
                <a:moveTo>
                  <a:pt x="0" y="0"/>
                </a:moveTo>
                <a:lnTo>
                  <a:pt x="3367980" y="0"/>
                </a:lnTo>
                <a:lnTo>
                  <a:pt x="3367980" y="3933408"/>
                </a:lnTo>
                <a:lnTo>
                  <a:pt x="0" y="393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TextBox 5"/>
          <p:cNvSpPr txBox="1"/>
          <p:nvPr/>
        </p:nvSpPr>
        <p:spPr>
          <a:xfrm>
            <a:off x="644899" y="3708051"/>
            <a:ext cx="16998202" cy="333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0"/>
              </a:lnSpc>
            </a:pPr>
            <a:r>
              <a:rPr lang="en-US" sz="2533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OUR SOLUTION?</a:t>
            </a:r>
          </a:p>
        </p:txBody>
      </p:sp>
      <p:sp>
        <p:nvSpPr>
          <p:cNvPr id="6" name="Freeform 6"/>
          <p:cNvSpPr/>
          <p:nvPr/>
        </p:nvSpPr>
        <p:spPr>
          <a:xfrm rot="-3521480">
            <a:off x="12643530" y="-4666876"/>
            <a:ext cx="9231539" cy="6260662"/>
          </a:xfrm>
          <a:custGeom>
            <a:avLst/>
            <a:gdLst/>
            <a:ahLst/>
            <a:cxnLst/>
            <a:rect l="l" t="t" r="r" b="b"/>
            <a:pathLst>
              <a:path w="9231539" h="6260662">
                <a:moveTo>
                  <a:pt x="0" y="0"/>
                </a:moveTo>
                <a:lnTo>
                  <a:pt x="9231540" y="0"/>
                </a:lnTo>
                <a:lnTo>
                  <a:pt x="9231540" y="6260662"/>
                </a:lnTo>
                <a:lnTo>
                  <a:pt x="0" y="62606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35729" y="2191368"/>
            <a:ext cx="15616542" cy="5904263"/>
          </a:xfrm>
          <a:custGeom>
            <a:avLst/>
            <a:gdLst/>
            <a:ahLst/>
            <a:cxnLst/>
            <a:rect l="l" t="t" r="r" b="b"/>
            <a:pathLst>
              <a:path w="15616542" h="5904263">
                <a:moveTo>
                  <a:pt x="0" y="0"/>
                </a:moveTo>
                <a:lnTo>
                  <a:pt x="15616542" y="0"/>
                </a:lnTo>
                <a:lnTo>
                  <a:pt x="15616542" y="5904264"/>
                </a:lnTo>
                <a:lnTo>
                  <a:pt x="0" y="590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593" b="-22185"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829779" y="189638"/>
            <a:ext cx="6628443" cy="9907725"/>
          </a:xfrm>
          <a:custGeom>
            <a:avLst/>
            <a:gdLst/>
            <a:ahLst/>
            <a:cxnLst/>
            <a:rect l="l" t="t" r="r" b="b"/>
            <a:pathLst>
              <a:path w="6628443" h="9907725">
                <a:moveTo>
                  <a:pt x="0" y="0"/>
                </a:moveTo>
                <a:lnTo>
                  <a:pt x="6628442" y="0"/>
                </a:lnTo>
                <a:lnTo>
                  <a:pt x="6628442" y="9907724"/>
                </a:lnTo>
                <a:lnTo>
                  <a:pt x="0" y="9907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5" name="Freeform 5"/>
          <p:cNvSpPr/>
          <p:nvPr/>
        </p:nvSpPr>
        <p:spPr>
          <a:xfrm>
            <a:off x="14827378" y="845445"/>
            <a:ext cx="905426" cy="905426"/>
          </a:xfrm>
          <a:custGeom>
            <a:avLst/>
            <a:gdLst/>
            <a:ahLst/>
            <a:cxnLst/>
            <a:rect l="l" t="t" r="r" b="b"/>
            <a:pathLst>
              <a:path w="905426" h="905426">
                <a:moveTo>
                  <a:pt x="0" y="0"/>
                </a:moveTo>
                <a:lnTo>
                  <a:pt x="905426" y="0"/>
                </a:lnTo>
                <a:lnTo>
                  <a:pt x="905426" y="905426"/>
                </a:lnTo>
                <a:lnTo>
                  <a:pt x="0" y="905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6" name="Freeform 6"/>
          <p:cNvSpPr/>
          <p:nvPr/>
        </p:nvSpPr>
        <p:spPr>
          <a:xfrm>
            <a:off x="16667133" y="-317752"/>
            <a:ext cx="1857560" cy="1857560"/>
          </a:xfrm>
          <a:custGeom>
            <a:avLst/>
            <a:gdLst/>
            <a:ahLst/>
            <a:cxnLst/>
            <a:rect l="l" t="t" r="r" b="b"/>
            <a:pathLst>
              <a:path w="1857560" h="1857560">
                <a:moveTo>
                  <a:pt x="0" y="0"/>
                </a:moveTo>
                <a:lnTo>
                  <a:pt x="1857560" y="0"/>
                </a:lnTo>
                <a:lnTo>
                  <a:pt x="1857560" y="1857560"/>
                </a:lnTo>
                <a:lnTo>
                  <a:pt x="0" y="1857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7" name="Freeform 7"/>
          <p:cNvSpPr/>
          <p:nvPr/>
        </p:nvSpPr>
        <p:spPr>
          <a:xfrm>
            <a:off x="15732804" y="2295472"/>
            <a:ext cx="1328699" cy="1328699"/>
          </a:xfrm>
          <a:custGeom>
            <a:avLst/>
            <a:gdLst/>
            <a:ahLst/>
            <a:cxnLst/>
            <a:rect l="l" t="t" r="r" b="b"/>
            <a:pathLst>
              <a:path w="1328699" h="1328699">
                <a:moveTo>
                  <a:pt x="0" y="0"/>
                </a:moveTo>
                <a:lnTo>
                  <a:pt x="1328698" y="0"/>
                </a:lnTo>
                <a:lnTo>
                  <a:pt x="1328698" y="1328699"/>
                </a:lnTo>
                <a:lnTo>
                  <a:pt x="0" y="132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  <p:sp>
        <p:nvSpPr>
          <p:cNvPr id="8" name="Freeform 8"/>
          <p:cNvSpPr/>
          <p:nvPr/>
        </p:nvSpPr>
        <p:spPr>
          <a:xfrm>
            <a:off x="12801600" y="6172200"/>
            <a:ext cx="5486400" cy="4114800"/>
          </a:xfrm>
          <a:custGeom>
            <a:avLst/>
            <a:gdLst/>
            <a:ahLst/>
            <a:cxnLst/>
            <a:rect l="l" t="t" r="r" b="b"/>
            <a:pathLst>
              <a:path w="5486400" h="4114800">
                <a:moveTo>
                  <a:pt x="0" y="0"/>
                </a:moveTo>
                <a:lnTo>
                  <a:pt x="5486400" y="0"/>
                </a:lnTo>
                <a:lnTo>
                  <a:pt x="5486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82043">
            <a:off x="-1435587" y="8663514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1582043">
            <a:off x="15779759" y="-362659"/>
            <a:ext cx="2563220" cy="1689683"/>
            <a:chOff x="0" y="0"/>
            <a:chExt cx="3417626" cy="225291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82043">
            <a:off x="-1435587" y="8663514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1582043">
            <a:off x="15779759" y="-362659"/>
            <a:ext cx="2563220" cy="1689683"/>
            <a:chOff x="0" y="0"/>
            <a:chExt cx="3417626" cy="225291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82043">
            <a:off x="-1435587" y="8663514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1582043">
            <a:off x="15779759" y="-362659"/>
            <a:ext cx="2563220" cy="1689683"/>
            <a:chOff x="0" y="0"/>
            <a:chExt cx="3417626" cy="225291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F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4484930" y="5551768"/>
            <a:ext cx="6520323" cy="671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16169988" y="-2509841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582043">
            <a:off x="-1435587" y="8663514"/>
            <a:ext cx="2563220" cy="1689683"/>
            <a:chOff x="0" y="0"/>
            <a:chExt cx="3417626" cy="225291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 rot="1582043">
            <a:off x="15779759" y="-362659"/>
            <a:ext cx="2563220" cy="1689683"/>
            <a:chOff x="0" y="0"/>
            <a:chExt cx="3417626" cy="2252910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871526" y="0"/>
              <a:ext cx="546100" cy="546100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1848147"/>
              <a:ext cx="404763" cy="404763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  <p:txBody>
              <a:bodyPr/>
              <a:lstStyle/>
              <a:p>
                <a:endParaRPr lang="en-PH"/>
              </a:p>
            </p:txBody>
          </p:sp>
        </p:grp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48</Words>
  <Application>Microsoft Office PowerPoint</Application>
  <PresentationFormat>Custom</PresentationFormat>
  <Paragraphs>13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Bebas Neue Cyrillic</vt:lpstr>
      <vt:lpstr>Canva Sans</vt:lpstr>
      <vt:lpstr>Prompt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for video</dc:title>
  <cp:lastModifiedBy>Carlo Astudillo</cp:lastModifiedBy>
  <cp:revision>2</cp:revision>
  <dcterms:created xsi:type="dcterms:W3CDTF">2006-08-16T00:00:00Z</dcterms:created>
  <dcterms:modified xsi:type="dcterms:W3CDTF">2024-09-05T17:09:45Z</dcterms:modified>
  <dc:identifier>DAFzZB6Nf_Q</dc:identifier>
</cp:coreProperties>
</file>